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5" d="100"/>
          <a:sy n="95" d="100"/>
        </p:scale>
        <p:origin x="-203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CBDF3-6758-9445-B6B0-CCEE97E5A141}" type="datetimeFigureOut">
              <a:rPr lang="en-US" smtClean="0"/>
              <a:t>5/9/14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8975C-C63E-EB4D-9DFA-FAA46C4F2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CBDF3-6758-9445-B6B0-CCEE97E5A141}" type="datetimeFigureOut">
              <a:rPr lang="en-US" smtClean="0"/>
              <a:t>5/9/14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8975C-C63E-EB4D-9DFA-FAA46C4F2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CBDF3-6758-9445-B6B0-CCEE97E5A141}" type="datetimeFigureOut">
              <a:rPr lang="en-US" smtClean="0"/>
              <a:t>5/9/14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8975C-C63E-EB4D-9DFA-FAA46C4F2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CBDF3-6758-9445-B6B0-CCEE97E5A141}" type="datetimeFigureOut">
              <a:rPr lang="en-US" smtClean="0"/>
              <a:t>5/9/14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8975C-C63E-EB4D-9DFA-FAA46C4F2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CBDF3-6758-9445-B6B0-CCEE97E5A141}" type="datetimeFigureOut">
              <a:rPr lang="en-US" smtClean="0"/>
              <a:t>5/9/14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8975C-C63E-EB4D-9DFA-FAA46C4F2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CBDF3-6758-9445-B6B0-CCEE97E5A141}" type="datetimeFigureOut">
              <a:rPr lang="en-US" smtClean="0"/>
              <a:t>5/9/14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8975C-C63E-EB4D-9DFA-FAA46C4F2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CBDF3-6758-9445-B6B0-CCEE97E5A141}" type="datetimeFigureOut">
              <a:rPr lang="en-US" smtClean="0"/>
              <a:t>5/9/14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8975C-C63E-EB4D-9DFA-FAA46C4F2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CBDF3-6758-9445-B6B0-CCEE97E5A141}" type="datetimeFigureOut">
              <a:rPr lang="en-US" smtClean="0"/>
              <a:t>5/9/14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8975C-C63E-EB4D-9DFA-FAA46C4F2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CBDF3-6758-9445-B6B0-CCEE97E5A141}" type="datetimeFigureOut">
              <a:rPr lang="en-US" smtClean="0"/>
              <a:t>5/9/14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8975C-C63E-EB4D-9DFA-FAA46C4F2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CBDF3-6758-9445-B6B0-CCEE97E5A141}" type="datetimeFigureOut">
              <a:rPr lang="en-US" smtClean="0"/>
              <a:t>5/9/14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8975C-C63E-EB4D-9DFA-FAA46C4F2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CBDF3-6758-9445-B6B0-CCEE97E5A141}" type="datetimeFigureOut">
              <a:rPr lang="en-US" smtClean="0"/>
              <a:t>5/9/14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8975C-C63E-EB4D-9DFA-FAA46C4F2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5CBDF3-6758-9445-B6B0-CCEE97E5A141}" type="datetimeFigureOut">
              <a:rPr lang="en-US" smtClean="0"/>
              <a:t>5/9/14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8975C-C63E-EB4D-9DFA-FAA46C4F2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64526" y="0"/>
            <a:ext cx="428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NUMERICAL MODEL OF THE SOLAR SYSTEM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65579" y="486248"/>
            <a:ext cx="349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Drew Chamberlain and Jake Seaton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83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6737" y="614947"/>
            <a:ext cx="184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63" y="1069474"/>
            <a:ext cx="8387145" cy="522204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792848" y="153282"/>
            <a:ext cx="50889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Creating a Planet</a:t>
            </a:r>
          </a:p>
        </p:txBody>
      </p:sp>
    </p:spTree>
    <p:extLst>
      <p:ext uri="{BB962C8B-B14F-4D97-AF65-F5344CB8AC3E}">
        <p14:creationId xmlns:p14="http://schemas.microsoft.com/office/powerpoint/2010/main" val="3825481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4" y="1930736"/>
            <a:ext cx="7738117" cy="380083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10144" y="52461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91757" y="153282"/>
            <a:ext cx="48911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Tracking Motion</a:t>
            </a:r>
          </a:p>
        </p:txBody>
      </p:sp>
    </p:spTree>
    <p:extLst>
      <p:ext uri="{BB962C8B-B14F-4D97-AF65-F5344CB8AC3E}">
        <p14:creationId xmlns:p14="http://schemas.microsoft.com/office/powerpoint/2010/main" val="3213413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55" y="1549400"/>
            <a:ext cx="6470449" cy="409207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86237" y="153282"/>
            <a:ext cx="71022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Calculating Acceleration</a:t>
            </a:r>
          </a:p>
        </p:txBody>
      </p:sp>
    </p:spTree>
    <p:extLst>
      <p:ext uri="{BB962C8B-B14F-4D97-AF65-F5344CB8AC3E}">
        <p14:creationId xmlns:p14="http://schemas.microsoft.com/office/powerpoint/2010/main" val="845479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1049"/>
            <a:ext cx="9144000" cy="332157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89629" y="153282"/>
            <a:ext cx="58954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Midpoint Algorithm</a:t>
            </a:r>
          </a:p>
        </p:txBody>
      </p:sp>
    </p:spTree>
    <p:extLst>
      <p:ext uri="{BB962C8B-B14F-4D97-AF65-F5344CB8AC3E}">
        <p14:creationId xmlns:p14="http://schemas.microsoft.com/office/powerpoint/2010/main" val="141374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8400"/>
            <a:ext cx="9144000" cy="44973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07072" y="153282"/>
            <a:ext cx="38605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3683683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86421" y="153282"/>
            <a:ext cx="63018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Putting it all together</a:t>
            </a:r>
          </a:p>
        </p:txBody>
      </p:sp>
    </p:spTree>
    <p:extLst>
      <p:ext uri="{BB962C8B-B14F-4D97-AF65-F5344CB8AC3E}">
        <p14:creationId xmlns:p14="http://schemas.microsoft.com/office/powerpoint/2010/main" val="3247442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640" y="1389384"/>
            <a:ext cx="89593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Abstraction is cool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If you compare our original script to the final one we individually </a:t>
            </a:r>
            <a:r>
              <a:rPr lang="en-US" dirty="0" smtClean="0"/>
              <a:t>computed</a:t>
            </a:r>
            <a:r>
              <a:rPr lang="en-US" dirty="0"/>
              <a:t> </a:t>
            </a: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 smtClean="0"/>
              <a:t>accelerations and it became a mess when we started adding planets. Then we used three dimensional </a:t>
            </a:r>
            <a:r>
              <a:rPr lang="en-US" dirty="0" smtClean="0"/>
              <a:t>arrays </a:t>
            </a:r>
            <a:r>
              <a:rPr lang="en-US" dirty="0" smtClean="0"/>
              <a:t>rather than single variables, </a:t>
            </a:r>
            <a:r>
              <a:rPr lang="en-US" dirty="0" smtClean="0"/>
              <a:t>and </a:t>
            </a:r>
            <a:r>
              <a:rPr lang="en-US" dirty="0" smtClean="0"/>
              <a:t>finally </a:t>
            </a:r>
            <a:r>
              <a:rPr lang="en-US" dirty="0" smtClean="0"/>
              <a:t>we </a:t>
            </a:r>
            <a:r>
              <a:rPr lang="en-US" dirty="0" smtClean="0"/>
              <a:t>created a function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Now to add a planet, just change the number of planets, initialize it, and add those initial variables to the initializer arrays.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To change the algorithm, just change the single for loop.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Do not mess with the </a:t>
            </a:r>
            <a:r>
              <a:rPr lang="en-US" dirty="0" err="1"/>
              <a:t>matlab</a:t>
            </a:r>
            <a:r>
              <a:rPr lang="en-US" dirty="0"/>
              <a:t> object layer.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Choose your algorithm </a:t>
            </a:r>
            <a:r>
              <a:rPr lang="en-US" dirty="0" smtClean="0"/>
              <a:t>wisely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Be </a:t>
            </a:r>
            <a:r>
              <a:rPr lang="en-US" dirty="0"/>
              <a:t>c</a:t>
            </a:r>
            <a:r>
              <a:rPr lang="en-US" dirty="0" smtClean="0"/>
              <a:t>areful putting a plot inside a for </a:t>
            </a:r>
            <a:r>
              <a:rPr lang="en-US" dirty="0" smtClean="0"/>
              <a:t>loop, and with the number of iterations you </a:t>
            </a:r>
            <a:r>
              <a:rPr lang="en-US" smtClean="0"/>
              <a:t>allow.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1626495" y="153282"/>
            <a:ext cx="54216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Things we learned</a:t>
            </a:r>
          </a:p>
        </p:txBody>
      </p:sp>
    </p:spTree>
    <p:extLst>
      <p:ext uri="{BB962C8B-B14F-4D97-AF65-F5344CB8AC3E}">
        <p14:creationId xmlns:p14="http://schemas.microsoft.com/office/powerpoint/2010/main" val="590256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87605" y="46939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6390" y="6126861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Asteroids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372892" y="3950052"/>
            <a:ext cx="114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Nonzero Y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9590" y="2528061"/>
            <a:ext cx="896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791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162</TotalTime>
  <Words>150</Words>
  <Application>Microsoft Macintosh PowerPoint</Application>
  <PresentationFormat>On-screen Show (4:3)</PresentationFormat>
  <Paragraphs>20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Black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Jake Seaton</dc:creator>
  <cp:lastModifiedBy>Jake Seaton</cp:lastModifiedBy>
  <cp:revision>16</cp:revision>
  <dcterms:created xsi:type="dcterms:W3CDTF">2014-05-04T20:41:18Z</dcterms:created>
  <dcterms:modified xsi:type="dcterms:W3CDTF">2014-05-09T14:24:10Z</dcterms:modified>
</cp:coreProperties>
</file>